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76533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Position No Shoot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Cory Hobbs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(11 + 4NS)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2D7E6B-B84E-511E-08EB-81E5B1240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93" y="3540910"/>
            <a:ext cx="6779941" cy="51809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Position No Shoot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USPSA, 2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125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2023-06-23T01:14:22Z</dcterms:modified>
  <cp:category>Shooting</cp:category>
</cp:coreProperties>
</file>